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6" r:id="rId9"/>
    <p:sldId id="267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6DF-5892-40D6-9F25-D0C42CA98479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AA7-2CD0-4E25-A143-C139488E5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54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6DF-5892-40D6-9F25-D0C42CA98479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AA7-2CD0-4E25-A143-C139488E5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72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6DF-5892-40D6-9F25-D0C42CA98479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AA7-2CD0-4E25-A143-C139488E5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698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6DF-5892-40D6-9F25-D0C42CA98479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AA7-2CD0-4E25-A143-C139488E5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099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6DF-5892-40D6-9F25-D0C42CA98479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AA7-2CD0-4E25-A143-C139488E5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2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6DF-5892-40D6-9F25-D0C42CA98479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AA7-2CD0-4E25-A143-C139488E5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869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6DF-5892-40D6-9F25-D0C42CA98479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AA7-2CD0-4E25-A143-C139488E5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399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6DF-5892-40D6-9F25-D0C42CA98479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AA7-2CD0-4E25-A143-C139488E5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998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6DF-5892-40D6-9F25-D0C42CA98479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AA7-2CD0-4E25-A143-C139488E5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39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6DF-5892-40D6-9F25-D0C42CA98479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64DDAA7-2CD0-4E25-A143-C139488E5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5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6DF-5892-40D6-9F25-D0C42CA98479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AA7-2CD0-4E25-A143-C139488E5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2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6DF-5892-40D6-9F25-D0C42CA98479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AA7-2CD0-4E25-A143-C139488E5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43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6DF-5892-40D6-9F25-D0C42CA98479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AA7-2CD0-4E25-A143-C139488E5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149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6DF-5892-40D6-9F25-D0C42CA98479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AA7-2CD0-4E25-A143-C139488E5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19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6DF-5892-40D6-9F25-D0C42CA98479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AA7-2CD0-4E25-A143-C139488E5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8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6DF-5892-40D6-9F25-D0C42CA98479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AA7-2CD0-4E25-A143-C139488E5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702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6DF-5892-40D6-9F25-D0C42CA98479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AA7-2CD0-4E25-A143-C139488E5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46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5176DF-5892-40D6-9F25-D0C42CA98479}" type="datetimeFigureOut">
              <a:rPr kumimoji="1" lang="ja-JP" altLang="en-US" smtClean="0"/>
              <a:t>2020/3/12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64DDAA7-2CD0-4E25-A143-C139488E5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13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1BFB5B-998A-4CAF-AEDE-31B3311EC3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競技</a:t>
            </a:r>
            <a:r>
              <a:rPr lang="ja-JP" altLang="en-US" dirty="0"/>
              <a:t>プログラミング</a:t>
            </a:r>
            <a:r>
              <a:rPr lang="en-US" altLang="ja-JP" dirty="0"/>
              <a:t>normal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8CF0F4E-56AE-4781-AB3E-7136C510D3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担当者名が入る</a:t>
            </a:r>
          </a:p>
        </p:txBody>
      </p:sp>
    </p:spTree>
    <p:extLst>
      <p:ext uri="{BB962C8B-B14F-4D97-AF65-F5344CB8AC3E}">
        <p14:creationId xmlns:p14="http://schemas.microsoft.com/office/powerpoint/2010/main" val="930754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B469D-C189-4102-9EA4-D9BB4D66C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6247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プロジェクトでは何をするのか？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4B0C99-D355-4DBD-971D-B95FFB7C6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896" y="2703882"/>
            <a:ext cx="10515600" cy="1450235"/>
          </a:xfrm>
        </p:spPr>
        <p:txBody>
          <a:bodyPr>
            <a:noAutofit/>
          </a:bodyPr>
          <a:lstStyle/>
          <a:p>
            <a:r>
              <a:rPr kumimoji="1" lang="ja-JP" altLang="en-US" dirty="0"/>
              <a:t>基本的なプログラミングの勉強</a:t>
            </a:r>
            <a:endParaRPr kumimoji="1" lang="en-US" altLang="ja-JP" dirty="0"/>
          </a:p>
          <a:p>
            <a:pPr lvl="1"/>
            <a:r>
              <a:rPr lang="ja-JP" altLang="en-US" sz="2800" dirty="0"/>
              <a:t>主に</a:t>
            </a:r>
            <a:r>
              <a:rPr lang="en-US" altLang="ja-JP" sz="2800" dirty="0"/>
              <a:t>C++</a:t>
            </a:r>
            <a:r>
              <a:rPr lang="ja-JP" altLang="en-US" sz="2800" dirty="0"/>
              <a:t>という言語</a:t>
            </a:r>
            <a:endParaRPr lang="en-US" altLang="ja-JP" sz="2800" dirty="0"/>
          </a:p>
          <a:p>
            <a:pPr lvl="1"/>
            <a:r>
              <a:rPr lang="ja-JP" altLang="en-US" sz="2800" dirty="0"/>
              <a:t>プログラミングを全くしたことのない人でも大歓迎！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70078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AD1183-5FAB-472E-A8F0-F45579107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プロジェクトでは何をするのか？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387AF5-EC2C-434E-9544-4DA89D007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243" y="2982896"/>
            <a:ext cx="10515600" cy="1063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600" dirty="0"/>
              <a:t>・競技プログラミングで使うアルゴリズムの勉強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・</a:t>
            </a:r>
            <a:r>
              <a:rPr kumimoji="1" lang="ja-JP" altLang="en-US" sz="3600" dirty="0"/>
              <a:t>コンテストでの実践</a:t>
            </a:r>
            <a:endParaRPr kumimoji="1"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2134789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0B3C1A-DDAA-48A2-8772-EFA829ADA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こんな人におすすめ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2C7487-FEF0-4C79-B415-C831D4532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509" y="2855435"/>
            <a:ext cx="10515600" cy="1603375"/>
          </a:xfrm>
        </p:spPr>
        <p:txBody>
          <a:bodyPr/>
          <a:lstStyle/>
          <a:p>
            <a:r>
              <a:rPr kumimoji="1" lang="ja-JP" altLang="en-US" dirty="0"/>
              <a:t>プログラミングは初めてだが、何となくやってみたい人</a:t>
            </a:r>
            <a:endParaRPr kumimoji="1" lang="en-US" altLang="ja-JP" dirty="0"/>
          </a:p>
          <a:p>
            <a:r>
              <a:rPr lang="ja-JP" altLang="en-US" dirty="0"/>
              <a:t>パズルや数学が好きな人</a:t>
            </a:r>
            <a:endParaRPr lang="en-US" altLang="ja-JP" dirty="0"/>
          </a:p>
          <a:p>
            <a:r>
              <a:rPr kumimoji="1" lang="ja-JP" altLang="en-US" dirty="0"/>
              <a:t>もちろん経験者も！</a:t>
            </a:r>
          </a:p>
        </p:txBody>
      </p:sp>
    </p:spTree>
    <p:extLst>
      <p:ext uri="{BB962C8B-B14F-4D97-AF65-F5344CB8AC3E}">
        <p14:creationId xmlns:p14="http://schemas.microsoft.com/office/powerpoint/2010/main" val="2891652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DBA73D-62FC-44C5-BA3A-A7A8564D8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日時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6E19ED-93A9-4B58-8BD6-53AC35B65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359" y="2169850"/>
            <a:ext cx="10018713" cy="3124201"/>
          </a:xfrm>
        </p:spPr>
        <p:txBody>
          <a:bodyPr>
            <a:normAutofit/>
          </a:bodyPr>
          <a:lstStyle/>
          <a:p>
            <a:r>
              <a:rPr kumimoji="1" lang="ja-JP" altLang="en-US" sz="4400" dirty="0"/>
              <a:t>毎週</a:t>
            </a:r>
            <a:r>
              <a:rPr kumimoji="1" lang="ja-JP" altLang="en-US" sz="4400" dirty="0">
                <a:solidFill>
                  <a:srgbClr val="FF0000"/>
                </a:solidFill>
              </a:rPr>
              <a:t>金</a:t>
            </a:r>
            <a:r>
              <a:rPr kumimoji="1" lang="ja-JP" altLang="en-US" sz="4400" dirty="0"/>
              <a:t>曜日</a:t>
            </a:r>
            <a:endParaRPr kumimoji="1" lang="en-US" altLang="ja-JP" sz="4400" dirty="0"/>
          </a:p>
          <a:p>
            <a:r>
              <a:rPr kumimoji="1" lang="en-US" altLang="ja-JP" dirty="0">
                <a:solidFill>
                  <a:srgbClr val="FF0000"/>
                </a:solidFill>
                <a:latin typeface="+mj-ea"/>
                <a:ea typeface="+mj-ea"/>
              </a:rPr>
              <a:t>18:30</a:t>
            </a:r>
            <a:r>
              <a:rPr kumimoji="1" lang="en-US" altLang="ja-JP" dirty="0">
                <a:latin typeface="+mj-ea"/>
                <a:ea typeface="+mj-ea"/>
              </a:rPr>
              <a:t>~21:00</a:t>
            </a:r>
            <a:r>
              <a:rPr kumimoji="1" lang="ja-JP" altLang="en-US" dirty="0"/>
              <a:t>ごろ</a:t>
            </a:r>
            <a:endParaRPr kumimoji="1" lang="en-US" altLang="ja-JP" dirty="0"/>
          </a:p>
          <a:p>
            <a:r>
              <a:rPr lang="ja-JP" altLang="en-US" dirty="0"/>
              <a:t>部室にて</a:t>
            </a:r>
            <a:endParaRPr lang="en-US" altLang="ja-JP" dirty="0"/>
          </a:p>
          <a:p>
            <a:r>
              <a:rPr lang="ja-JP" altLang="en-US" dirty="0"/>
              <a:t>次の講座では「」をやります！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3887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739E8C-1C64-4A40-905D-A509AD25A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6798" y="2766218"/>
            <a:ext cx="7125070" cy="1325563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競技プログラミングとは？</a:t>
            </a:r>
          </a:p>
        </p:txBody>
      </p:sp>
    </p:spTree>
    <p:extLst>
      <p:ext uri="{BB962C8B-B14F-4D97-AF65-F5344CB8AC3E}">
        <p14:creationId xmlns:p14="http://schemas.microsoft.com/office/powerpoint/2010/main" val="409259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51E520-1497-4A45-A0B6-067530B06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問題を読んで</a:t>
            </a:r>
            <a:r>
              <a:rPr kumimoji="1" lang="en-US" altLang="ja-JP" dirty="0"/>
              <a:t>…</a:t>
            </a:r>
            <a:endParaRPr kumimoji="1" lang="ja-JP" altLang="en-US" dirty="0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3E9C4815-1F55-4348-8664-CBEFDFA00B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581" y="2089216"/>
            <a:ext cx="6210838" cy="2865368"/>
          </a:xfrm>
        </p:spPr>
      </p:pic>
    </p:spTree>
    <p:extLst>
      <p:ext uri="{BB962C8B-B14F-4D97-AF65-F5344CB8AC3E}">
        <p14:creationId xmlns:p14="http://schemas.microsoft.com/office/powerpoint/2010/main" val="1373561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EC846B-1D4D-472A-899F-A8EE8D006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446102"/>
            <a:ext cx="10018713" cy="1752599"/>
          </a:xfrm>
        </p:spPr>
        <p:txBody>
          <a:bodyPr/>
          <a:lstStyle/>
          <a:p>
            <a:r>
              <a:rPr kumimoji="1" lang="ja-JP" altLang="en-US" dirty="0"/>
              <a:t>プログラミングをして</a:t>
            </a:r>
            <a:r>
              <a:rPr kumimoji="1" lang="en-US" altLang="ja-JP" dirty="0"/>
              <a:t>…</a:t>
            </a:r>
            <a:endParaRPr kumimoji="1" lang="ja-JP" altLang="en-US" dirty="0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8B822A02-0C0F-4738-A071-251AE5E3E4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973" y="1690688"/>
            <a:ext cx="2868846" cy="4351338"/>
          </a:xfr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729BFF2D-71D4-4875-B076-B1210530CF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962" y="1970657"/>
            <a:ext cx="38100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657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426969-8717-4BEF-A667-FDEDDF5DE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提出をすると</a:t>
            </a:r>
            <a:r>
              <a:rPr kumimoji="1" lang="en-US" altLang="ja-JP" dirty="0"/>
              <a:t>…</a:t>
            </a:r>
            <a:endParaRPr kumimoji="1" lang="ja-JP" altLang="en-US" dirty="0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8EEC542D-7DE2-4D2E-A453-67D323EE51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603" y="2667000"/>
            <a:ext cx="6048131" cy="3124200"/>
          </a:xfrm>
        </p:spPr>
      </p:pic>
    </p:spTree>
    <p:extLst>
      <p:ext uri="{BB962C8B-B14F-4D97-AF65-F5344CB8AC3E}">
        <p14:creationId xmlns:p14="http://schemas.microsoft.com/office/powerpoint/2010/main" val="602745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4EC598-AFED-4615-9D0C-1FCE6E55E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290" y="485472"/>
            <a:ext cx="10018713" cy="1752599"/>
          </a:xfrm>
        </p:spPr>
        <p:txBody>
          <a:bodyPr/>
          <a:lstStyle/>
          <a:p>
            <a:r>
              <a:rPr kumimoji="1" lang="ja-JP" altLang="en-US" dirty="0"/>
              <a:t>結果が返ってきます</a:t>
            </a: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16E56C2B-1A22-45A7-B996-8B524A3D22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897" y="1921508"/>
            <a:ext cx="10515600" cy="3678575"/>
          </a:xfr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6C7C8415-1C7B-4487-A9C3-6E651635B6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015" y="5762503"/>
            <a:ext cx="915041" cy="610025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26D910D-9D4E-4952-8FCF-791B4A144D94}"/>
              </a:ext>
            </a:extLst>
          </p:cNvPr>
          <p:cNvSpPr txBox="1"/>
          <p:nvPr/>
        </p:nvSpPr>
        <p:spPr>
          <a:xfrm>
            <a:off x="3480047" y="5882849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は問題に正解しているということです</a:t>
            </a:r>
          </a:p>
        </p:txBody>
      </p:sp>
    </p:spTree>
    <p:extLst>
      <p:ext uri="{BB962C8B-B14F-4D97-AF65-F5344CB8AC3E}">
        <p14:creationId xmlns:p14="http://schemas.microsoft.com/office/powerpoint/2010/main" val="2821049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6C79AB-7405-457C-A7D1-ECF09BD52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168" y="1901670"/>
            <a:ext cx="10018713" cy="1752599"/>
          </a:xfrm>
        </p:spPr>
        <p:txBody>
          <a:bodyPr/>
          <a:lstStyle/>
          <a:p>
            <a:r>
              <a:rPr kumimoji="1" lang="ja-JP" altLang="en-US" dirty="0"/>
              <a:t>問題の正答数や速さを競います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B0163DB-40BF-476A-BD85-4D15E3AE9A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777" y="4080030"/>
            <a:ext cx="2292473" cy="229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90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7ACD0A-718D-4416-A25C-6625C82C0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7880" y="366204"/>
            <a:ext cx="10018713" cy="1752599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さまざまなコンテストや大会があります</a:t>
            </a: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148C112C-3F41-4CCB-BACA-479C8AE4B2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07" y="2044831"/>
            <a:ext cx="7346317" cy="2141406"/>
          </a:xfr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7B84106B-C95A-47ED-99EB-B809C9B487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064" y="4562273"/>
            <a:ext cx="5943612" cy="91592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FE01180E-3B25-45ED-B2C1-8A6006F365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289" y="418623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829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CE30E9-D142-45F8-BD3A-831E4082B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参加人数も急増しています</a:t>
            </a: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AD157F7C-2958-4FA0-807A-DAF493FB99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843" y="1930585"/>
            <a:ext cx="5060468" cy="3311525"/>
          </a:xfr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40B5B48-188F-433E-B66E-E3B916746095}"/>
              </a:ext>
            </a:extLst>
          </p:cNvPr>
          <p:cNvSpPr txBox="1"/>
          <p:nvPr/>
        </p:nvSpPr>
        <p:spPr>
          <a:xfrm>
            <a:off x="1072607" y="4480268"/>
            <a:ext cx="366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/>
              <a:t>AtCoder</a:t>
            </a:r>
            <a:r>
              <a:rPr kumimoji="1" lang="ja-JP" altLang="en-US" dirty="0"/>
              <a:t>、</a:t>
            </a:r>
            <a:r>
              <a:rPr kumimoji="1" lang="en-US" altLang="ja-JP" dirty="0"/>
              <a:t>ABC</a:t>
            </a:r>
            <a:r>
              <a:rPr kumimoji="1" lang="ja-JP" altLang="en-US" dirty="0"/>
              <a:t>の参加人数の推移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587D157-C3CA-42BA-8CB5-260E85E8975F}"/>
              </a:ext>
            </a:extLst>
          </p:cNvPr>
          <p:cNvSpPr txBox="1"/>
          <p:nvPr/>
        </p:nvSpPr>
        <p:spPr>
          <a:xfrm>
            <a:off x="3365186" y="4849600"/>
            <a:ext cx="1367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@</a:t>
            </a:r>
            <a:r>
              <a:rPr lang="en-US" altLang="ja-JP" dirty="0" err="1"/>
              <a:t>saba_kpr</a:t>
            </a:r>
            <a:endParaRPr lang="en-US" altLang="ja-JP" dirty="0"/>
          </a:p>
          <a:p>
            <a:br>
              <a:rPr lang="en-US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0455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TM03457496[[fn=視差]]</Template>
  <TotalTime>61</TotalTime>
  <Words>169</Words>
  <Application>Microsoft Office PowerPoint</Application>
  <PresentationFormat>ワイド画面</PresentationFormat>
  <Paragraphs>30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7" baseType="lpstr">
      <vt:lpstr>HGｺﾞｼｯｸM</vt:lpstr>
      <vt:lpstr>Arial</vt:lpstr>
      <vt:lpstr>Corbel</vt:lpstr>
      <vt:lpstr>視差</vt:lpstr>
      <vt:lpstr>競技プログラミングnormal</vt:lpstr>
      <vt:lpstr>競技プログラミングとは？</vt:lpstr>
      <vt:lpstr>問題を読んで…</vt:lpstr>
      <vt:lpstr>プログラミングをして…</vt:lpstr>
      <vt:lpstr>提出をすると…</vt:lpstr>
      <vt:lpstr>結果が返ってきます</vt:lpstr>
      <vt:lpstr>問題の正答数や速さを競います</vt:lpstr>
      <vt:lpstr>さまざまなコンテストや大会があります</vt:lpstr>
      <vt:lpstr>参加人数も急増しています</vt:lpstr>
      <vt:lpstr>プロジェクトでは何をするのか？</vt:lpstr>
      <vt:lpstr>プロジェクトでは何をするのか？</vt:lpstr>
      <vt:lpstr>こんな人におすすめ</vt:lpstr>
      <vt:lpstr>日時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競技プログラミング</dc:title>
  <dc:creator>和希 岡島</dc:creator>
  <cp:lastModifiedBy>和希 岡島</cp:lastModifiedBy>
  <cp:revision>7</cp:revision>
  <dcterms:created xsi:type="dcterms:W3CDTF">2020-03-12T07:25:30Z</dcterms:created>
  <dcterms:modified xsi:type="dcterms:W3CDTF">2020-03-12T08:29:23Z</dcterms:modified>
</cp:coreProperties>
</file>